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0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hyperlink" Target="http://ichigojam.net/IchigoJam.html" TargetMode="Externa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20.tif"/><Relationship Id="rId4" Type="http://schemas.openxmlformats.org/officeDocument/2006/relationships/image" Target="../media/image21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22.tif"/><Relationship Id="rId5" Type="http://schemas.openxmlformats.org/officeDocument/2006/relationships/image" Target="../media/image70.png"/><Relationship Id="rId6" Type="http://schemas.openxmlformats.org/officeDocument/2006/relationships/image" Target="../media/image23.tif"/><Relationship Id="rId7" Type="http://schemas.openxmlformats.org/officeDocument/2006/relationships/image" Target="../media/image24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9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9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2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30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1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12.png"/><Relationship Id="rId9" Type="http://schemas.openxmlformats.org/officeDocument/2006/relationships/image" Target="../media/image4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2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97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95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6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0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98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9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3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01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2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3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07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08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309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0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54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15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12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3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4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0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16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7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8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9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25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21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2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3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4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9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26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7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8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5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1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6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3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7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5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6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7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8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39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40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41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42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43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4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0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45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6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7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8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9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51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53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</a:t>
            </a:r>
          </a:p>
        </p:txBody>
      </p:sp>
      <p:sp>
        <p:nvSpPr>
          <p:cNvPr id="1354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58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59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インターネットと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インターネットとは？</a:t>
            </a:r>
          </a:p>
        </p:txBody>
      </p:sp>
      <p:pic>
        <p:nvPicPr>
          <p:cNvPr id="13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インターネットは…"/>
          <p:cNvSpPr txBox="1"/>
          <p:nvPr>
            <p:ph type="title"/>
          </p:nvPr>
        </p:nvSpPr>
        <p:spPr>
          <a:xfrm>
            <a:off x="132159" y="2214628"/>
            <a:ext cx="12740482" cy="3530006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インターネットは</a:t>
            </a:r>
          </a:p>
          <a:p>
            <a:pPr defTabSz="490727">
              <a:defRPr sz="6719"/>
            </a:pPr>
            <a:r>
              <a:t>たくさんつながった</a:t>
            </a:r>
          </a:p>
          <a:p>
            <a:pPr defTabSz="490727">
              <a:defRPr sz="6719"/>
            </a:pPr>
            <a:r>
              <a:t>コンピューター</a:t>
            </a:r>
          </a:p>
        </p:txBody>
      </p:sp>
      <p:pic>
        <p:nvPicPr>
          <p:cNvPr id="13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85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86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87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90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9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92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395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自分で学べて一人前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自分で学べて一人前</a:t>
            </a:r>
          </a:p>
        </p:txBody>
      </p:sp>
      <p:pic>
        <p:nvPicPr>
          <p:cNvPr id="13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401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402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403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404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405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406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407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08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09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10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11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12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13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14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15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16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17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18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19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20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21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22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23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24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25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26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27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428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29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30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31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32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33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0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61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9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40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4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66" y="289983"/>
            <a:ext cx="8458201" cy="463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162" y="5094399"/>
            <a:ext cx="8002855" cy="4525851"/>
          </a:xfrm>
          <a:prstGeom prst="rect">
            <a:avLst/>
          </a:prstGeom>
          <a:ln w="12700">
            <a:miter lim="400000"/>
          </a:ln>
        </p:spPr>
      </p:pic>
      <p:sp>
        <p:nvSpPr>
          <p:cNvPr id="1446" name="本でも"/>
          <p:cNvSpPr txBox="1"/>
          <p:nvPr/>
        </p:nvSpPr>
        <p:spPr>
          <a:xfrm>
            <a:off x="9975850" y="2328333"/>
            <a:ext cx="1485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本でも</a:t>
            </a:r>
          </a:p>
        </p:txBody>
      </p:sp>
      <p:sp>
        <p:nvSpPr>
          <p:cNvPr id="1447" name="YouTubeでも"/>
          <p:cNvSpPr txBox="1"/>
          <p:nvPr/>
        </p:nvSpPr>
        <p:spPr>
          <a:xfrm>
            <a:off x="907423" y="7077924"/>
            <a:ext cx="297728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YouTubeでも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うでだめ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うでだめし！</a:t>
            </a:r>
          </a:p>
        </p:txBody>
      </p:sp>
      <p:pic>
        <p:nvPicPr>
          <p:cNvPr id="14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975" y="-122375"/>
            <a:ext cx="13162750" cy="6041542"/>
          </a:xfrm>
          <a:prstGeom prst="rect">
            <a:avLst/>
          </a:prstGeom>
          <a:ln w="12700">
            <a:miter lim="400000"/>
          </a:ln>
        </p:spPr>
      </p:pic>
      <p:sp>
        <p:nvSpPr>
          <p:cNvPr id="1453" name="小中学生向け…"/>
          <p:cNvSpPr txBox="1"/>
          <p:nvPr/>
        </p:nvSpPr>
        <p:spPr>
          <a:xfrm>
            <a:off x="702521" y="6099991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9077" y="7449216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優秀者にノートPCプレゼント"/>
          <p:cNvSpPr txBox="1"/>
          <p:nvPr/>
        </p:nvSpPr>
        <p:spPr>
          <a:xfrm>
            <a:off x="550069" y="8961846"/>
            <a:ext cx="52041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優秀者にノートPCプレゼント</a:t>
            </a:r>
          </a:p>
        </p:txBody>
      </p:sp>
      <p:sp>
        <p:nvSpPr>
          <p:cNvPr id="1456" name="http://pcn.club/contest/"/>
          <p:cNvSpPr txBox="1"/>
          <p:nvPr/>
        </p:nvSpPr>
        <p:spPr>
          <a:xfrm>
            <a:off x="8055777" y="92907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5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37190" r="0" b="0"/>
          <a:stretch>
            <a:fillRect/>
          </a:stretch>
        </p:blipFill>
        <p:spPr>
          <a:xfrm>
            <a:off x="7101596" y="6095168"/>
            <a:ext cx="5701939" cy="23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後援：総務省、文科省、経産省、IT総合室…"/>
          <p:cNvSpPr txBox="1"/>
          <p:nvPr/>
        </p:nvSpPr>
        <p:spPr>
          <a:xfrm>
            <a:off x="7482144" y="8562923"/>
            <a:ext cx="4940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1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66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spcBef>
                <a:spcPts val="3800"/>
              </a:spcBef>
              <a:defRPr sz="45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Hana道場</a:t>
            </a:r>
            <a:r>
              <a:t>で販売、子供開発のロボット！</a:t>
            </a:r>
          </a:p>
        </p:txBody>
      </p:sp>
      <p:pic>
        <p:nvPicPr>
          <p:cNvPr id="14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2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7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74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475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6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477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478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4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5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72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9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0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1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73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6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81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7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9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0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5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86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87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8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9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90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91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95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9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6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矢印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3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07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1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1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2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3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7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18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19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0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2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2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24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25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26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3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2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3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37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3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40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41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2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3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7747" y="1330035"/>
            <a:ext cx="5637089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7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48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9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0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1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52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56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5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7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0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4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8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0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7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0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81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3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0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3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4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97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98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2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03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7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13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1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14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15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1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8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19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0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21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22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3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7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8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9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30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31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35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32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3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4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36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9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1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2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4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7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48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57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2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59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60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1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6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0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67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68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57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75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iPad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76" name="(C)Apple"/>
          <p:cNvSpPr txBox="1"/>
          <p:nvPr/>
        </p:nvSpPr>
        <p:spPr>
          <a:xfrm>
            <a:off x="4227152" y="30125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7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79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80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10490" y="792979"/>
            <a:ext cx="1566486" cy="2124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89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8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0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91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97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9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8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99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00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1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02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0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5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06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07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08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09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612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613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17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14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5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6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8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24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25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34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3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38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3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1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42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3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44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7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48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49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50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51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2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53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58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1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65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6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7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78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7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87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88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95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9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0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09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1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275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1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1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23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24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8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9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33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3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36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37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41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42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46" name="グループ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4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AVE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7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751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5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4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58" name="グループ"/>
          <p:cNvGrpSpPr/>
          <p:nvPr/>
        </p:nvGrpSpPr>
        <p:grpSpPr>
          <a:xfrm>
            <a:off x="3589728" y="4413454"/>
            <a:ext cx="891680" cy="926692"/>
            <a:chOff x="0" y="0"/>
            <a:chExt cx="891678" cy="926690"/>
          </a:xfrm>
        </p:grpSpPr>
        <p:sp>
          <p:nvSpPr>
            <p:cNvPr id="75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2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3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4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7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68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9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98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71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2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7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99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0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0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1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2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8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8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90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3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94" name="接続の線"/>
          <p:cNvCxnSpPr>
            <a:stCxn id="792" idx="0"/>
            <a:endCxn id="795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95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1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8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6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7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2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0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43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2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3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8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14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6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7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44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5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1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2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3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4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30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25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6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7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8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9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1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2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3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4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35" name="接続の線"/>
          <p:cNvCxnSpPr>
            <a:stCxn id="833" idx="0"/>
            <a:endCxn id="836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36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6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8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39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40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0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1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52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54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5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56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57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58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59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6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6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6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7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9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70" name="接続の線"/>
          <p:cNvCxnSpPr>
            <a:stCxn id="868" idx="0"/>
            <a:endCxn id="871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71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3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79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84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80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81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82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83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86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87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90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9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899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900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01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04" name="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センサーをつなごう</a:t>
            </a:r>
          </a:p>
        </p:txBody>
      </p:sp>
      <p:pic>
        <p:nvPicPr>
          <p:cNvPr id="9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913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907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8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9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19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914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5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6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8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0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921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922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923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924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925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926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927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センサーで…"/>
          <p:cNvSpPr txBox="1"/>
          <p:nvPr/>
        </p:nvSpPr>
        <p:spPr>
          <a:xfrm>
            <a:off x="789516" y="6049630"/>
            <a:ext cx="3314701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センサーで</a:t>
            </a:r>
          </a:p>
          <a:p>
            <a:pPr/>
            <a:r>
              <a:t>イノシシを察知</a:t>
            </a:r>
          </a:p>
          <a:p>
            <a:pPr/>
            <a:r>
              <a:t>↓</a:t>
            </a:r>
          </a:p>
          <a:p>
            <a:pPr/>
            <a:r>
              <a:t>モーター動かし</a:t>
            </a:r>
          </a:p>
          <a:p>
            <a:pPr/>
            <a:r>
              <a:t>オリを閉める</a:t>
            </a:r>
          </a:p>
        </p:txBody>
      </p:sp>
      <p:sp>
        <p:nvSpPr>
          <p:cNvPr id="932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42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38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9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0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1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4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50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9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6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62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57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8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9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0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1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3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5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6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0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1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9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6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2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7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1013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82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3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88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84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5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6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7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14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5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1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2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00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95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6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7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8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9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1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2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3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4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005" name="接続の線"/>
          <p:cNvCxnSpPr>
            <a:stCxn id="1003" idx="0"/>
            <a:endCxn id="1006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006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6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8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09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10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1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10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21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2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4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28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102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3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3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いちどスイッチオフ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いちどスイッチオフ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でもOK!</a:t>
            </a:r>
          </a:p>
        </p:txBody>
      </p:sp>
      <p:sp>
        <p:nvSpPr>
          <p:cNvPr id="1041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45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4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5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5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58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64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5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66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67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68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69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2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3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74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75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78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9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80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81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82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83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85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6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7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88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93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6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100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09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03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107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0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08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109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0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111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2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17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1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1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122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123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4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128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12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6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7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88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3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3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コンピューターのきおく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</a:t>
            </a:r>
          </a:p>
        </p:txBody>
      </p:sp>
      <p:sp>
        <p:nvSpPr>
          <p:cNvPr id="1140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4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143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144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45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46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149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150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51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52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3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4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5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6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57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58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62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59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0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1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63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68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69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70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1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72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3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74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5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76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7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78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9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83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80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1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2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84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87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88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9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92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99" name="グループ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196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7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8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03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0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05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6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1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1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17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24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221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2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3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27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228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29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230" name="矢印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1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32" name="矢印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3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34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5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36" name="矢印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7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38" name="矢印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42" name="グループ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23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45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46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47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48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9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50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54" name="グループ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251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2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3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55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56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65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66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67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68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9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70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74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71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2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3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80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281" name="線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2" name="線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3" name="線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4" name="じぶんキャラのいちに、なにかあれば、おわる（END）"/>
          <p:cNvSpPr txBox="1"/>
          <p:nvPr/>
        </p:nvSpPr>
        <p:spPr>
          <a:xfrm>
            <a:off x="806316" y="6658471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85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86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7" name="線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8" name="線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9" name="線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0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91" name="くりかえし（ループ）"/>
          <p:cNvSpPr txBox="1"/>
          <p:nvPr/>
        </p:nvSpPr>
        <p:spPr>
          <a:xfrm>
            <a:off x="7829416" y="5728923"/>
            <a:ext cx="38633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4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5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6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297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98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99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300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1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2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3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304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5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6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307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8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9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310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1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2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3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4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17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31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22" name="グループ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31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25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32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0" name="グループ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327" name="正方形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8" name="線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9" name="線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WAIT6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33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33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8" name="グループ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335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6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7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42" name="グループ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339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0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1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10 CLS:X=15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CLS:X=15:CLT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45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4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